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86968654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мая ночью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накоплению,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утром и днем дождь, гроза, град. Ветер юго-западный с переходом на северо-восточный ночью 3-8, днем 9-14 м/с. Температура воздуха ночью 8-10, днем 15-17 тепла. 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северо-восточный с переходом на северо-западный 9-14 м/с. Температура воздуха 2-4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822388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1.913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25893</TotalTime>
  <Words>614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5222</cp:revision>
  <cp:lastPrinted>2021-07-01T03:56:27Z</cp:lastPrinted>
  <dcterms:created xsi:type="dcterms:W3CDTF">2018-03-27T06:03:00Z</dcterms:created>
  <dcterms:modified xsi:type="dcterms:W3CDTF">2026-05-20T08:07:31Z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